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88"/>
    <p:restoredTop sz="94624"/>
  </p:normalViewPr>
  <p:slideViewPr>
    <p:cSldViewPr snapToGrid="0">
      <p:cViewPr varScale="1">
        <p:scale>
          <a:sx n="90" d="100"/>
          <a:sy n="90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1E9D0-A50A-F13F-B403-F3F07EE02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DC60D9-1707-7013-CC30-9963D04E9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DD9532-B60B-1BAA-9A35-2EFF3A0B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84C4D-874E-495E-A671-EEA9EF4B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DB2C14-813D-B7BF-5064-3693980C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029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72334-6839-D132-C337-415A9563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34725C-7488-2CA5-D786-311D2E4CF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867F60-6419-2A5F-6068-A5540BE9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FBD642-E8AD-BF4D-AE85-24E5E473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42B750-A0E9-8DD8-AD7C-1575CE92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04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C341142-ACF5-906C-0908-012F26D54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8ECC4B-F087-417C-DF54-C5E278F15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B92E73-A1A6-AA07-2287-D5736B09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665439-A845-0A62-3DAB-9EE6422D8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6DF850-3E44-8C88-2E5D-3C8DFFB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018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D8223-2A76-C80C-C71F-9FA90473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8254A-E440-AC55-C380-0AC7FD0E7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C658FD-8CF8-0383-BF76-426D83A9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40A23B-CE9B-46FD-DC9C-E663827C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731D8-CAB8-7E73-F5A2-91EDA714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48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C9D8B-899C-466E-9685-005C7C4F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39491A-C152-6860-92E3-522272E72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C80456-DB2F-40F9-CFCA-67D32926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6A9160-62B4-BFAF-477D-5B9D0CFE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12409D-8721-2F07-DE2C-9C2E78F2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56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A9651-42B5-6C08-AE5D-F79EF384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F2B993-BF12-2AB6-D2BC-BACE5DF83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0854FD-BEA0-5F22-BE01-1BE4FCF17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113342-9FED-2E8A-9867-DEE177BF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9AF370-7B81-6B9B-3AA3-457FFB22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CF09A2-1FCC-3783-07D0-F1DCE130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417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B1D82-BA72-13E5-6D9C-1098B9E3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B9E2B1-7E2C-605B-53F8-1586DF515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CD37CA-7B96-5C8A-5738-34563A6C0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4EB073-3F97-01A5-E41F-4D763387D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BED440-A041-20DD-E0B7-66786AE9B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2B3470-9FB2-D232-316F-EE8D07AB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388789-A665-4A73-3958-68213FBE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3973FF-2962-D0EB-A644-B55E3DBD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338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F0E56-8DC5-AC5B-E4B1-0441D520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0CC3B2-C688-9A0F-90B0-A471DAF3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9DB72C2-C238-30A6-579B-B9838799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7E4880-6F19-54FD-652A-0F7C2406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057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64EC6E-7965-BB77-F5AE-80D34601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A9C8D5C-E3C7-7F8B-8543-30797F02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BDABF4-AA98-1F20-7A9E-A71B481B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363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821A3-199E-B6C6-4F95-47634FD2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E7AC27-E80E-54D4-ECA8-456EF9AA0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875BB0-EA38-47F6-F8FB-9EA8D9B4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BB106A-766A-D1A1-E3F3-CF2041FA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4265B5-1E69-D15A-B20E-58200701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1371F2-6495-CCCC-1729-1F4113AC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892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66263-24D3-3A19-60E8-CB976B46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B09A12-B5A8-4702-8DA1-C7763F60A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C31DA4-F135-C318-1E63-CBF348382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9282EC-DB74-EDF4-6161-D96D2196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E11C9B-49B1-7676-0840-11067ABB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441069-DFFC-56CB-4306-4AB6C2A7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852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8D030FB-2B1B-0EEA-3EB9-07346FC2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82728F-295A-5629-2E1A-852600ABA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5DCA85-AB03-2A9F-002C-E94870090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C5CE0D-B017-1644-A157-81F8A41314D0}" type="datetimeFigureOut">
              <a:rPr lang="es-CL" smtClean="0"/>
              <a:t>18-06-24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2C5B67-ECDB-28E7-47E2-21430CA55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052626-4B5C-A6EA-923C-CE938794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F51F2F-DC28-4841-AC5B-43865EE075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094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05EF01-6452-C863-8D8B-B3F89320E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3581" b="-1"/>
          <a:stretch/>
        </p:blipFill>
        <p:spPr>
          <a:xfrm>
            <a:off x="187388" y="182880"/>
            <a:ext cx="11824481" cy="649978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B8993BE-B291-544B-6065-922F52FD6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17158"/>
          </a:xfrm>
        </p:spPr>
        <p:txBody>
          <a:bodyPr>
            <a:normAutofit/>
          </a:bodyPr>
          <a:lstStyle/>
          <a:p>
            <a:pPr algn="l"/>
            <a:endParaRPr lang="es-CL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08AB1E-7AE6-F703-A0CA-3F727C9B4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26021"/>
            <a:ext cx="9795637" cy="2042260"/>
          </a:xfrm>
        </p:spPr>
        <p:txBody>
          <a:bodyPr>
            <a:normAutofit/>
          </a:bodyPr>
          <a:lstStyle/>
          <a:p>
            <a:pPr algn="l"/>
            <a:endParaRPr lang="es-C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0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67BAC1-8DD2-5042-A957-7F744E3CB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DCC2CEB-A882-776B-B770-22093C7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4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3133F5D-DC4D-482A-62D6-FFB535675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4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BA3B69-27E6-3AFF-8852-207002B20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1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70E2D82-A86A-5A0F-0A6D-1E4D120FF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8" r="49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15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matias valdivia</dc:creator>
  <cp:lastModifiedBy>matias valdivia</cp:lastModifiedBy>
  <cp:revision>1</cp:revision>
  <dcterms:created xsi:type="dcterms:W3CDTF">2024-06-18T04:07:06Z</dcterms:created>
  <dcterms:modified xsi:type="dcterms:W3CDTF">2024-06-18T04:10:26Z</dcterms:modified>
</cp:coreProperties>
</file>